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4C716-D6F9-4732-81DA-2D7BEBF1B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F021C-5418-4BA6-A577-814004109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39F1-6A95-45F5-8876-551845A7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9546-24F8-4DCC-AA97-F3B9073B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6360B-5E3B-4466-945E-2DB01C991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966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FEA1-919B-4899-A229-BB5BA42C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B3DC1-A172-4639-BF72-0DCA0E562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8DCE2-03DE-4475-853A-670C95B5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75D4A-4440-4D0A-BD81-FD568D71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77F84-7FBD-4817-AA6D-77D8DC13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38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02A417-14AB-4658-B65B-4668A135B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44FCD-DC24-4D65-A410-8E8E8C358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6D6E9-76B8-464F-A375-782128F0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E5FC6-9965-4668-86EA-C4F5B8EE4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B9955-3383-4298-851A-EE0BE1D7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0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FC3F-B43F-4547-90F4-37B85FD4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4378-B478-423B-880C-67480617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1B421-0DEC-48E0-9723-B7FCF731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3BCFD-C592-4D1D-BC17-BA9B1837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359CF-6C9E-44A6-A689-0B192056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71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8671-D1E4-4252-8961-2112E83D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7969D-7101-491C-B3CF-08A268781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F4FB6-AF88-41A0-95F9-CCBDA20A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06D9B-40DE-4648-9FBE-BE5EFAF3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9DA2D-614E-499F-8235-B1E270C3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32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6399C-B0FC-42B8-B810-ED0E9CD7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3402-AF19-42C2-8393-707DB6DF3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68D44-A0E8-447A-9E0D-A8C86DDF0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B465A-C44F-4B45-8405-E4EFB830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1550A-8A34-4DA0-9525-7D83E67F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019BB-9354-46DC-B34E-A4AF0402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284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6017-66C3-4E4D-AC1B-AC59BF41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FADCE-478B-4A45-BFB6-0B993E433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38A8C-8BE4-444D-948E-C3641DA64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647E35-40D8-4ACA-8BFA-1CA3D2599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1CD3D-8AD0-4CC3-A4F2-0C306045BB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7CAB5F-1696-4C05-B912-9D57F4FE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372FC5-CC7E-4E1D-AA30-502C71B0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258AE-2817-4218-A188-D007526C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37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7DA3-3A46-4F31-8917-1860E320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0B6323-6D82-42BC-8A23-5274BDD8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09EDA-71CD-49B8-A8FB-180CF36F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26DCC-0D95-4DB8-ACBD-524177F7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68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64B49-8EFD-4720-A453-DBB40BF3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9D44A-EB84-4312-B330-BE024FB68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43A0D-F17E-4105-8777-363F999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37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3353-4F63-4C0E-9FC5-C08E0B924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31F4B-6F37-4050-BD2E-0268FD4A1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B5BB8-CAAC-471F-A4FE-A5ED1D5F8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8D672-AD96-4477-89A7-D9612364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B433E-B24C-4102-AF56-8D6324F37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471C8-8AF6-4A2F-8B1F-926EC591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59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65A9-7A55-46D1-8F32-72DC2E201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683763-88EB-4F3A-806E-EB00EF316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E75AF-1BDD-4F08-B4BE-1436BFB21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45267-F981-49B2-AF51-C048A59C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0FD3D-6CC4-40A4-B8AB-405A2D08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47988-D0A7-410E-896C-19A03E4E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8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8F470B-E95F-4C8B-976E-FACBBC8B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79BE9-D232-4F5D-BE85-0FC350B9D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0758C-B0E3-4D8F-9C0A-4DECF8BBC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4428-EB26-45D9-BA7F-15DDF334B597}" type="datetimeFigureOut">
              <a:rPr lang="en-IN" smtClean="0"/>
              <a:t>30-03-2022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CF7B9-A9DE-483E-A9A1-EE5A97457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BFDE-B508-44AF-ADFF-D63FB8E78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15A4A-52E0-4500-A50C-9B9BDB98FF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02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B5EE-B4CA-4754-B40A-A8D5A64751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Bigdata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507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1D558-0E2D-4143-AB29-00D4B63F4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712" y="1839119"/>
            <a:ext cx="7648575" cy="4324350"/>
          </a:xfrm>
        </p:spPr>
      </p:pic>
    </p:spTree>
    <p:extLst>
      <p:ext uri="{BB962C8B-B14F-4D97-AF65-F5344CB8AC3E}">
        <p14:creationId xmlns:p14="http://schemas.microsoft.com/office/powerpoint/2010/main" val="3359288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496A1-42D1-4977-9133-95A9E2725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612" y="1834356"/>
            <a:ext cx="7724775" cy="4333875"/>
          </a:xfrm>
        </p:spPr>
      </p:pic>
    </p:spTree>
    <p:extLst>
      <p:ext uri="{BB962C8B-B14F-4D97-AF65-F5344CB8AC3E}">
        <p14:creationId xmlns:p14="http://schemas.microsoft.com/office/powerpoint/2010/main" val="2587638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92B97-DE12-4CD8-AA74-B6C310F3A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963" y="1825625"/>
            <a:ext cx="7382073" cy="4351338"/>
          </a:xfrm>
        </p:spPr>
      </p:pic>
    </p:spTree>
    <p:extLst>
      <p:ext uri="{BB962C8B-B14F-4D97-AF65-F5344CB8AC3E}">
        <p14:creationId xmlns:p14="http://schemas.microsoft.com/office/powerpoint/2010/main" val="822661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84D15-A0AA-4E87-B173-C90FBEBD7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107" y="1825625"/>
            <a:ext cx="7645786" cy="4351338"/>
          </a:xfrm>
        </p:spPr>
      </p:pic>
    </p:spTree>
    <p:extLst>
      <p:ext uri="{BB962C8B-B14F-4D97-AF65-F5344CB8AC3E}">
        <p14:creationId xmlns:p14="http://schemas.microsoft.com/office/powerpoint/2010/main" val="361671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74447-D92D-45F3-B3EE-5C7B68E94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1862931"/>
            <a:ext cx="7696200" cy="4276725"/>
          </a:xfrm>
        </p:spPr>
      </p:pic>
    </p:spTree>
    <p:extLst>
      <p:ext uri="{BB962C8B-B14F-4D97-AF65-F5344CB8AC3E}">
        <p14:creationId xmlns:p14="http://schemas.microsoft.com/office/powerpoint/2010/main" val="2280752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C3F792-549F-4EDA-8620-D47233C4A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293" y="1825625"/>
            <a:ext cx="6515413" cy="4351338"/>
          </a:xfrm>
        </p:spPr>
      </p:pic>
    </p:spTree>
    <p:extLst>
      <p:ext uri="{BB962C8B-B14F-4D97-AF65-F5344CB8AC3E}">
        <p14:creationId xmlns:p14="http://schemas.microsoft.com/office/powerpoint/2010/main" val="60130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1301-2D95-4B9D-B0C4-F4BB6DF4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1 block size is 64MB</a:t>
            </a:r>
            <a:br>
              <a:rPr lang="en-US" dirty="0"/>
            </a:br>
            <a:r>
              <a:rPr lang="en-US" dirty="0"/>
              <a:t>In Hadoop 2 block size 128 MB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81D01-0334-4CED-95D0-25ABCEFF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579" y="1825625"/>
            <a:ext cx="7614841" cy="4351338"/>
          </a:xfrm>
        </p:spPr>
      </p:pic>
    </p:spTree>
    <p:extLst>
      <p:ext uri="{BB962C8B-B14F-4D97-AF65-F5344CB8AC3E}">
        <p14:creationId xmlns:p14="http://schemas.microsoft.com/office/powerpoint/2010/main" val="61945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B19D93-283D-445C-97C6-AC5BE23FA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50" y="1958181"/>
            <a:ext cx="7200900" cy="4086225"/>
          </a:xfrm>
        </p:spPr>
      </p:pic>
    </p:spTree>
    <p:extLst>
      <p:ext uri="{BB962C8B-B14F-4D97-AF65-F5344CB8AC3E}">
        <p14:creationId xmlns:p14="http://schemas.microsoft.com/office/powerpoint/2010/main" val="332359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81935-1187-46AA-8E52-3FE5ADD90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50" y="1920081"/>
            <a:ext cx="7581900" cy="4162425"/>
          </a:xfrm>
        </p:spPr>
      </p:pic>
    </p:spTree>
    <p:extLst>
      <p:ext uri="{BB962C8B-B14F-4D97-AF65-F5344CB8AC3E}">
        <p14:creationId xmlns:p14="http://schemas.microsoft.com/office/powerpoint/2010/main" val="3345618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6E871-F134-4278-B3EA-8D24B143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A482A-85FB-4B81-A9DD-0C254EFC0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575" y="2224881"/>
            <a:ext cx="9848850" cy="3552825"/>
          </a:xfrm>
        </p:spPr>
      </p:pic>
    </p:spTree>
    <p:extLst>
      <p:ext uri="{BB962C8B-B14F-4D97-AF65-F5344CB8AC3E}">
        <p14:creationId xmlns:p14="http://schemas.microsoft.com/office/powerpoint/2010/main" val="268421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863174-36F9-4223-95A7-F961E8FF1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443" y="1825625"/>
            <a:ext cx="7697114" cy="4351338"/>
          </a:xfrm>
        </p:spPr>
      </p:pic>
    </p:spTree>
    <p:extLst>
      <p:ext uri="{BB962C8B-B14F-4D97-AF65-F5344CB8AC3E}">
        <p14:creationId xmlns:p14="http://schemas.microsoft.com/office/powerpoint/2010/main" val="318475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8CC7-E1DB-463C-8633-9DEF9C2E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80CA8-6570-4979-8CB5-8FCDB2896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447" y="1825625"/>
            <a:ext cx="6457105" cy="4351338"/>
          </a:xfrm>
        </p:spPr>
      </p:pic>
    </p:spTree>
    <p:extLst>
      <p:ext uri="{BB962C8B-B14F-4D97-AF65-F5344CB8AC3E}">
        <p14:creationId xmlns:p14="http://schemas.microsoft.com/office/powerpoint/2010/main" val="497911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F89D-0984-493E-B498-DE71F98C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Example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42A63-AB94-4ED8-8C77-9BD819DB3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596" y="1825625"/>
            <a:ext cx="9326807" cy="4351338"/>
          </a:xfrm>
        </p:spPr>
      </p:pic>
    </p:spTree>
    <p:extLst>
      <p:ext uri="{BB962C8B-B14F-4D97-AF65-F5344CB8AC3E}">
        <p14:creationId xmlns:p14="http://schemas.microsoft.com/office/powerpoint/2010/main" val="417183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89AD-93FF-4E63-9CCF-F7AAF914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How to test Map reduce Job created in python</a:t>
            </a:r>
            <a:endParaRPr lang="en-IN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10B592-AE04-416B-9119-B7EFABB6A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926" y="1825625"/>
            <a:ext cx="9628147" cy="4351338"/>
          </a:xfrm>
        </p:spPr>
      </p:pic>
    </p:spTree>
    <p:extLst>
      <p:ext uri="{BB962C8B-B14F-4D97-AF65-F5344CB8AC3E}">
        <p14:creationId xmlns:p14="http://schemas.microsoft.com/office/powerpoint/2010/main" val="119275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88050-790D-41EF-BFEA-58CB46ED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/>
              <a:t>Win </a:t>
            </a:r>
            <a:r>
              <a:rPr lang="en-US" sz="1800" b="1" dirty="0" err="1"/>
              <a:t>Scp</a:t>
            </a:r>
            <a:r>
              <a:rPr lang="en-US" sz="1800" dirty="0"/>
              <a:t> – it is used to copy files from widows to </a:t>
            </a:r>
            <a:r>
              <a:rPr lang="en-US" sz="1800" dirty="0" err="1"/>
              <a:t>unix</a:t>
            </a:r>
            <a:r>
              <a:rPr lang="en-US" sz="1800" dirty="0"/>
              <a:t> and vice-versa</a:t>
            </a: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7B1EA-97BC-4D11-80D1-8E8A8BDCD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853" y="1825625"/>
            <a:ext cx="8862294" cy="4351338"/>
          </a:xfrm>
        </p:spPr>
      </p:pic>
    </p:spTree>
    <p:extLst>
      <p:ext uri="{BB962C8B-B14F-4D97-AF65-F5344CB8AC3E}">
        <p14:creationId xmlns:p14="http://schemas.microsoft.com/office/powerpoint/2010/main" val="1390975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1F29-D51F-4C57-BCFB-C9F7F358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WinSCP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B3115-2400-4029-995B-BDADEA938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21996"/>
            <a:ext cx="10515600" cy="2758595"/>
          </a:xfrm>
        </p:spPr>
      </p:pic>
    </p:spTree>
    <p:extLst>
      <p:ext uri="{BB962C8B-B14F-4D97-AF65-F5344CB8AC3E}">
        <p14:creationId xmlns:p14="http://schemas.microsoft.com/office/powerpoint/2010/main" val="2735548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7145D-A1AC-4586-AFA6-FB3FA269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Mapper Script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1DA3B-557A-43DA-A5CA-8A44DF2A3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0462" y="2029619"/>
            <a:ext cx="4791075" cy="3943350"/>
          </a:xfrm>
        </p:spPr>
      </p:pic>
    </p:spTree>
    <p:extLst>
      <p:ext uri="{BB962C8B-B14F-4D97-AF65-F5344CB8AC3E}">
        <p14:creationId xmlns:p14="http://schemas.microsoft.com/office/powerpoint/2010/main" val="58566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1D203-0673-45B0-82CB-597A6C91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Reducer Script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79CC3-95C3-4615-97CA-BB14AD0BE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7025" y="1825625"/>
            <a:ext cx="5738047" cy="4351338"/>
          </a:xfrm>
        </p:spPr>
      </p:pic>
    </p:spTree>
    <p:extLst>
      <p:ext uri="{BB962C8B-B14F-4D97-AF65-F5344CB8AC3E}">
        <p14:creationId xmlns:p14="http://schemas.microsoft.com/office/powerpoint/2010/main" val="4028147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5262-3545-485C-BD32-BDE3D27A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600"/>
          </a:xfrm>
        </p:spPr>
        <p:txBody>
          <a:bodyPr>
            <a:normAutofit/>
          </a:bodyPr>
          <a:lstStyle/>
          <a:p>
            <a:endParaRPr lang="en-IN" sz="1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2041C-B232-429A-AD17-B55D82DB5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04367"/>
            <a:ext cx="10515600" cy="29938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E9506-C95A-4673-A5DA-9022F5C8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027906"/>
            <a:ext cx="12115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2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C8EA-276B-40F9-87CC-ED23432C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jar file Location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6E8D2-C939-4EF2-BC1F-8F81FB784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140" y="1825625"/>
            <a:ext cx="8977720" cy="4351338"/>
          </a:xfrm>
        </p:spPr>
      </p:pic>
    </p:spTree>
    <p:extLst>
      <p:ext uri="{BB962C8B-B14F-4D97-AF65-F5344CB8AC3E}">
        <p14:creationId xmlns:p14="http://schemas.microsoft.com/office/powerpoint/2010/main" val="2488665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ADAB-825D-47A8-B78D-1B69D01D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Hadoop terminal by using Hadoop commands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8E471D-31F7-4302-A832-0DE045464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083"/>
            <a:ext cx="10515600" cy="4100422"/>
          </a:xfrm>
        </p:spPr>
      </p:pic>
    </p:spTree>
    <p:extLst>
      <p:ext uri="{BB962C8B-B14F-4D97-AF65-F5344CB8AC3E}">
        <p14:creationId xmlns:p14="http://schemas.microsoft.com/office/powerpoint/2010/main" val="3413049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194E7-E9CC-463B-AC22-E8B7F22AA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953" y="1825625"/>
            <a:ext cx="7810093" cy="4351338"/>
          </a:xfrm>
        </p:spPr>
      </p:pic>
    </p:spTree>
    <p:extLst>
      <p:ext uri="{BB962C8B-B14F-4D97-AF65-F5344CB8AC3E}">
        <p14:creationId xmlns:p14="http://schemas.microsoft.com/office/powerpoint/2010/main" val="3567957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B8024-FB72-46A7-8B3B-A705BEE7E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352" y="1825625"/>
            <a:ext cx="10037296" cy="4351338"/>
          </a:xfrm>
        </p:spPr>
      </p:pic>
    </p:spTree>
    <p:extLst>
      <p:ext uri="{BB962C8B-B14F-4D97-AF65-F5344CB8AC3E}">
        <p14:creationId xmlns:p14="http://schemas.microsoft.com/office/powerpoint/2010/main" val="3198938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19E6C2-C8BF-4903-BEDD-72169AFDA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790575"/>
            <a:ext cx="119729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04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18058-CBE5-40E6-8A26-7CDE3F7A1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729" y="511175"/>
            <a:ext cx="9402541" cy="4351338"/>
          </a:xfrm>
        </p:spPr>
      </p:pic>
    </p:spTree>
    <p:extLst>
      <p:ext uri="{BB962C8B-B14F-4D97-AF65-F5344CB8AC3E}">
        <p14:creationId xmlns:p14="http://schemas.microsoft.com/office/powerpoint/2010/main" val="3212600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A4D2F6-D615-4863-A8AC-E13B8546C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287" y="3101181"/>
            <a:ext cx="7591425" cy="1800225"/>
          </a:xfrm>
        </p:spPr>
      </p:pic>
    </p:spTree>
    <p:extLst>
      <p:ext uri="{BB962C8B-B14F-4D97-AF65-F5344CB8AC3E}">
        <p14:creationId xmlns:p14="http://schemas.microsoft.com/office/powerpoint/2010/main" val="115263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BED63-CD67-42B7-913A-7CABE76BA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137" y="1834356"/>
            <a:ext cx="7705725" cy="4333875"/>
          </a:xfrm>
        </p:spPr>
      </p:pic>
    </p:spTree>
    <p:extLst>
      <p:ext uri="{BB962C8B-B14F-4D97-AF65-F5344CB8AC3E}">
        <p14:creationId xmlns:p14="http://schemas.microsoft.com/office/powerpoint/2010/main" val="70320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7A481-DFDA-4680-BCE4-9DBF3F95C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137" y="1848644"/>
            <a:ext cx="7705725" cy="4305300"/>
          </a:xfrm>
        </p:spPr>
      </p:pic>
    </p:spTree>
    <p:extLst>
      <p:ext uri="{BB962C8B-B14F-4D97-AF65-F5344CB8AC3E}">
        <p14:creationId xmlns:p14="http://schemas.microsoft.com/office/powerpoint/2010/main" val="2443031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D8F2CB-D463-4D28-9AB1-BEE8DE154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62" y="2086769"/>
            <a:ext cx="7762875" cy="3829050"/>
          </a:xfrm>
        </p:spPr>
      </p:pic>
    </p:spTree>
    <p:extLst>
      <p:ext uri="{BB962C8B-B14F-4D97-AF65-F5344CB8AC3E}">
        <p14:creationId xmlns:p14="http://schemas.microsoft.com/office/powerpoint/2010/main" val="211191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BDEC66-0095-4555-BCF4-F30DF3DFF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904" y="1825625"/>
            <a:ext cx="7766192" cy="4351338"/>
          </a:xfrm>
        </p:spPr>
      </p:pic>
    </p:spTree>
    <p:extLst>
      <p:ext uri="{BB962C8B-B14F-4D97-AF65-F5344CB8AC3E}">
        <p14:creationId xmlns:p14="http://schemas.microsoft.com/office/powerpoint/2010/main" val="398285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28018-2F89-486F-80F5-71D7C7E14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562" y="1829594"/>
            <a:ext cx="7762875" cy="4343400"/>
          </a:xfrm>
        </p:spPr>
      </p:pic>
    </p:spTree>
    <p:extLst>
      <p:ext uri="{BB962C8B-B14F-4D97-AF65-F5344CB8AC3E}">
        <p14:creationId xmlns:p14="http://schemas.microsoft.com/office/powerpoint/2010/main" val="297519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8124AB-F537-4213-9301-E3A2F6275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187" y="1901031"/>
            <a:ext cx="7667625" cy="4200525"/>
          </a:xfrm>
        </p:spPr>
      </p:pic>
    </p:spTree>
    <p:extLst>
      <p:ext uri="{BB962C8B-B14F-4D97-AF65-F5344CB8AC3E}">
        <p14:creationId xmlns:p14="http://schemas.microsoft.com/office/powerpoint/2010/main" val="2295136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10821</TotalTime>
  <Words>61</Words>
  <Application>Microsoft Office PowerPoint</Application>
  <PresentationFormat>Widescreen</PresentationFormat>
  <Paragraphs>12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Bigdata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Hadoop 1 block size is 64MB In Hadoop 2 block size 128 MB</vt:lpstr>
      <vt:lpstr>PowerPoint Presentation</vt:lpstr>
      <vt:lpstr>PowerPoint Presentation</vt:lpstr>
      <vt:lpstr>Example</vt:lpstr>
      <vt:lpstr>Continue….</vt:lpstr>
      <vt:lpstr>Word Count Example</vt:lpstr>
      <vt:lpstr>How to test Map reduce Job created in python</vt:lpstr>
      <vt:lpstr>Win Scp – it is used to copy files from widows to unix and vice-versa</vt:lpstr>
      <vt:lpstr>WinSCP</vt:lpstr>
      <vt:lpstr>Mapper Script</vt:lpstr>
      <vt:lpstr>Reducer Script</vt:lpstr>
      <vt:lpstr>PowerPoint Presentation</vt:lpstr>
      <vt:lpstr>Hadoop jar file Location</vt:lpstr>
      <vt:lpstr>Using Hadoop terminal by using Hadoop commands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</dc:title>
  <dc:creator>Digambar</dc:creator>
  <cp:lastModifiedBy>Digambar</cp:lastModifiedBy>
  <cp:revision>67</cp:revision>
  <dcterms:created xsi:type="dcterms:W3CDTF">2021-11-16T11:44:04Z</dcterms:created>
  <dcterms:modified xsi:type="dcterms:W3CDTF">2022-03-30T02:57:26Z</dcterms:modified>
</cp:coreProperties>
</file>